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66" r:id="rId3"/>
    <p:sldId id="26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70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99"/>
    <p:restoredTop sz="86413"/>
  </p:normalViewPr>
  <p:slideViewPr>
    <p:cSldViewPr snapToGrid="0" snapToObjects="1">
      <p:cViewPr varScale="1">
        <p:scale>
          <a:sx n="114" d="100"/>
          <a:sy n="114" d="100"/>
        </p:scale>
        <p:origin x="120" y="29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256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DCF9C-E09E-C64F-B98E-63F9A5029049}" type="datetimeFigureOut">
              <a:rPr lang="de-DE" smtClean="0"/>
              <a:t>15.11.2020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6AB9B-8575-7E4B-83A1-29FDB86E85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4705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A2411-7C0F-4547-A7E1-4E781C26BCCD}" type="datetimeFigureOut">
              <a:rPr lang="de-DE" smtClean="0"/>
              <a:t>15.11.2020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987A2-EC32-814A-A41D-734B4E8AB8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80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8200" y="3427746"/>
            <a:ext cx="10515600" cy="992939"/>
          </a:xfrm>
        </p:spPr>
        <p:txBody>
          <a:bodyPr lIns="90000" anchor="t" anchorCtr="0"/>
          <a:lstStyle>
            <a:lvl1pPr algn="l">
              <a:defRPr sz="6000"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38200" y="4433807"/>
            <a:ext cx="10515600" cy="393867"/>
          </a:xfrm>
        </p:spPr>
        <p:txBody>
          <a:bodyPr/>
          <a:lstStyle>
            <a:lvl1pPr marL="0" indent="0" algn="l">
              <a:buNone/>
              <a:defRPr sz="2400" b="1" i="0">
                <a:latin typeface="Open Sans Semibold" charset="0"/>
                <a:ea typeface="Open Sans Semibold" charset="0"/>
                <a:cs typeface="Open Sans Semibol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6C5A-A0F0-5641-A3A7-1EA0D7499B03}" type="datetime2">
              <a:rPr lang="de-DE" smtClean="0"/>
              <a:t>Sonntag, 15. November 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11FE-C589-8E40-B2CD-AC4723CDCBC3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03" r="29777"/>
          <a:stretch/>
        </p:blipFill>
        <p:spPr>
          <a:xfrm>
            <a:off x="1" y="621260"/>
            <a:ext cx="12192000" cy="207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718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26127"/>
            <a:ext cx="3932237" cy="148199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1226127"/>
            <a:ext cx="6172200" cy="46349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2708119"/>
            <a:ext cx="3932237" cy="3152931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C3EF-CC1C-BB40-8D53-65F555AF9573}" type="datetime2">
              <a:rPr lang="de-DE" smtClean="0"/>
              <a:t>Sonntag, 15. November 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BFD5-A35C-EB45-9E76-65613C8278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71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04559"/>
            <a:ext cx="3932237" cy="1343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361709" y="1309255"/>
            <a:ext cx="5993678" cy="45517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2660073"/>
            <a:ext cx="3932237" cy="320097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F04B-E1D5-4748-AF60-798826F75D82}" type="datetime2">
              <a:rPr lang="de-DE" smtClean="0"/>
              <a:t>Sonntag, 15. November 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BFD5-A35C-EB45-9E76-65613C8278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356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325A1-C4BF-074B-A095-226347E54A75}" type="datetime2">
              <a:rPr lang="de-DE" smtClean="0"/>
              <a:t>Sonntag, 15. November 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BFD5-A35C-EB45-9E76-65613C8278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8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 rotWithShape="1"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3" b="43571"/>
          <a:stretch/>
        </p:blipFill>
        <p:spPr>
          <a:xfrm>
            <a:off x="0" y="2454675"/>
            <a:ext cx="12192000" cy="440332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74082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3450565"/>
            <a:ext cx="10515600" cy="74493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9A22-4955-284D-A6F2-AC567A555F5E}" type="datetime2">
              <a:rPr lang="de-DE" smtClean="0"/>
              <a:t>Sonntag, 15. November 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BFD5-A35C-EB45-9E76-65613C8278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9657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 ohne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74082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3450565"/>
            <a:ext cx="10515600" cy="74493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9A22-4955-284D-A6F2-AC567A555F5E}" type="datetime2">
              <a:rPr lang="de-DE" smtClean="0"/>
              <a:t>Sonntag, 15. November 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BFD5-A35C-EB45-9E76-65613C82782B}" type="slidenum">
              <a:rPr lang="de-DE" smtClean="0"/>
              <a:t>‹Nr.›</a:t>
            </a:fld>
            <a:endParaRPr lang="de-DE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383432"/>
            <a:ext cx="10515600" cy="1325563"/>
          </a:xfrm>
        </p:spPr>
        <p:txBody>
          <a:bodyPr/>
          <a:lstStyle>
            <a:lvl1pPr>
              <a:defRPr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945583"/>
            <a:ext cx="10515600" cy="3231380"/>
          </a:xfrm>
        </p:spPr>
        <p:txBody>
          <a:bodyPr/>
          <a:lstStyle>
            <a:lvl1pPr>
              <a:defRPr b="0" i="0">
                <a:latin typeface="Open Sans Light" charset="0"/>
                <a:ea typeface="Open Sans Light" charset="0"/>
                <a:cs typeface="Open Sans Light" charset="0"/>
              </a:defRPr>
            </a:lvl1pPr>
            <a:lvl2pPr>
              <a:defRPr b="0" i="0">
                <a:latin typeface="Open Sans Light" charset="0"/>
                <a:ea typeface="Open Sans Light" charset="0"/>
                <a:cs typeface="Open Sans Light" charset="0"/>
              </a:defRPr>
            </a:lvl2pPr>
            <a:lvl3pPr>
              <a:defRPr b="0" i="0">
                <a:latin typeface="Open Sans Light" charset="0"/>
                <a:ea typeface="Open Sans Light" charset="0"/>
                <a:cs typeface="Open Sans Light" charset="0"/>
              </a:defRPr>
            </a:lvl3pPr>
            <a:lvl4pPr>
              <a:defRPr b="0" i="0">
                <a:latin typeface="Open Sans Light" charset="0"/>
                <a:ea typeface="Open Sans Light" charset="0"/>
                <a:cs typeface="Open Sans Light" charset="0"/>
              </a:defRPr>
            </a:lvl4pPr>
            <a:lvl5pPr>
              <a:defRPr b="0" i="0">
                <a:latin typeface="Open Sans Light" charset="0"/>
                <a:ea typeface="Open Sans Light" charset="0"/>
                <a:cs typeface="Open Sans Light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494DC1-805D-4585-BE7A-22B263818225}" type="datetime2">
              <a:rPr lang="de-DE" smtClean="0"/>
              <a:pPr/>
              <a:t>Sonntag, 15. November 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11FE-C589-8E40-B2CD-AC4723CDCB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490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2763691"/>
            <a:ext cx="5181600" cy="3413272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2763691"/>
            <a:ext cx="5181600" cy="3413272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15AD-C56B-574A-AE14-5B3235CDE679}" type="datetime2">
              <a:rPr lang="de-DE" smtClean="0"/>
              <a:t>Sonntag, 15. November 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BFD5-A35C-EB45-9E76-65613C8278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7921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1300305"/>
            <a:ext cx="10515600" cy="1325563"/>
          </a:xfrm>
        </p:spPr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2616343"/>
            <a:ext cx="5157787" cy="63976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3440255"/>
            <a:ext cx="5157787" cy="27319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2616343"/>
            <a:ext cx="5183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3440255"/>
            <a:ext cx="5183188" cy="27319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79C-1182-884B-BCA7-A7DBDFB4FD30}" type="datetime2">
              <a:rPr lang="de-DE" smtClean="0"/>
              <a:t>Sonntag, 15. November 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BFD5-A35C-EB45-9E76-65613C8278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2345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EB60-545B-AE44-BF0B-945E905EB088}" type="datetime2">
              <a:rPr lang="de-DE" smtClean="0"/>
              <a:t>Sonntag, 15. November 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BFD5-A35C-EB45-9E76-65613C82782B}" type="slidenum">
              <a:rPr lang="de-DE" smtClean="0"/>
              <a:t>‹Nr.›</a:t>
            </a:fld>
            <a:endParaRPr lang="de-DE"/>
          </a:p>
        </p:txBody>
      </p:sp>
      <p:pic>
        <p:nvPicPr>
          <p:cNvPr id="6" name="Bild 5"/>
          <p:cNvPicPr>
            <a:picLocks noChangeAspect="1"/>
          </p:cNvPicPr>
          <p:nvPr userDrawn="1"/>
        </p:nvPicPr>
        <p:blipFill rotWithShape="1"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3" b="43571"/>
          <a:stretch/>
        </p:blipFill>
        <p:spPr>
          <a:xfrm>
            <a:off x="0" y="2471928"/>
            <a:ext cx="12192000" cy="440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448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 ohne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EB60-545B-AE44-BF0B-945E905EB088}" type="datetime2">
              <a:rPr lang="de-DE" smtClean="0"/>
              <a:t>Sonntag, 15. November 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BFD5-A35C-EB45-9E76-65613C82782B}" type="slidenum">
              <a:rPr lang="de-DE" smtClean="0"/>
              <a:t>‹Nr.›</a:t>
            </a:fld>
            <a:endParaRPr lang="de-DE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29D4-CEF9-764A-B3F1-50DCD110D777}" type="datetime2">
              <a:rPr lang="de-DE" smtClean="0"/>
              <a:t>Sonntag, 15. November 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BFD5-A35C-EB45-9E76-65613C8278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268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13626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3034145"/>
            <a:ext cx="10515600" cy="3142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Open Sans Light" charset="0"/>
                <a:ea typeface="Open Sans Light" charset="0"/>
                <a:cs typeface="Open Sans Light" charset="0"/>
              </a:defRPr>
            </a:lvl1pPr>
          </a:lstStyle>
          <a:p>
            <a:fld id="{16330E4E-1666-5F40-BA83-15D96BE5D824}" type="datetime2">
              <a:rPr lang="de-DE" smtClean="0"/>
              <a:t>Sonntag, 15. November 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Open Sans Light" charset="0"/>
                <a:ea typeface="Open Sans Light" charset="0"/>
                <a:cs typeface="Open Sans Light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Open Sans Light" charset="0"/>
                <a:ea typeface="Open Sans Light" charset="0"/>
                <a:cs typeface="Open Sans Light" charset="0"/>
              </a:defRPr>
            </a:lvl1pPr>
          </a:lstStyle>
          <a:p>
            <a:fld id="{0A7D11FE-C589-8E40-B2CD-AC4723CDCB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07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ebas Neue" charset="0"/>
          <a:ea typeface="Bebas Neue" charset="0"/>
          <a:cs typeface="Bebas Neu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Open Sans Light" charset="0"/>
          <a:ea typeface="Open Sans Light" charset="0"/>
          <a:cs typeface="Open Sans Ligh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Open Sans Light" charset="0"/>
          <a:ea typeface="Open Sans Light" charset="0"/>
          <a:cs typeface="Open Sans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Open Sans Light" charset="0"/>
          <a:ea typeface="Open Sans Light" charset="0"/>
          <a:cs typeface="Open Sans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Open Sans Light" charset="0"/>
          <a:ea typeface="Open Sans Light" charset="0"/>
          <a:cs typeface="Open Sans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Open Sans Light" charset="0"/>
          <a:ea typeface="Open Sans Light" charset="0"/>
          <a:cs typeface="Open Sans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125874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2696201"/>
            <a:ext cx="10515600" cy="3480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Open Sans Light" charset="0"/>
                <a:ea typeface="Open Sans Light" charset="0"/>
                <a:cs typeface="Open Sans Light" charset="0"/>
              </a:defRPr>
            </a:lvl1pPr>
          </a:lstStyle>
          <a:p>
            <a:fld id="{8F89D540-EA40-2241-A51C-640ACD5ED975}" type="datetime2">
              <a:rPr lang="de-DE" smtClean="0"/>
              <a:t>Sonntag, 15. November 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Open Sans Light" charset="0"/>
                <a:ea typeface="Open Sans Light" charset="0"/>
                <a:cs typeface="Open Sans Light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Open Sans Light" charset="0"/>
                <a:ea typeface="Open Sans Light" charset="0"/>
                <a:cs typeface="Open Sans Light" charset="0"/>
              </a:defRPr>
            </a:lvl1pPr>
          </a:lstStyle>
          <a:p>
            <a:fld id="{68EBBFD5-A35C-EB45-9E76-65613C82782B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" r="29776"/>
          <a:stretch/>
        </p:blipFill>
        <p:spPr>
          <a:xfrm>
            <a:off x="-1" y="159545"/>
            <a:ext cx="12192001" cy="98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5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2" r:id="rId2"/>
    <p:sldLayoutId id="2147483650" r:id="rId3"/>
    <p:sldLayoutId id="2147483664" r:id="rId4"/>
    <p:sldLayoutId id="2147483665" r:id="rId5"/>
    <p:sldLayoutId id="2147483666" r:id="rId6"/>
    <p:sldLayoutId id="2147483671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ebas Neue" charset="0"/>
          <a:ea typeface="Bebas Neue" charset="0"/>
          <a:cs typeface="Bebas Neu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Open Sans Light" charset="0"/>
          <a:ea typeface="Open Sans Light" charset="0"/>
          <a:cs typeface="Open Sans Ligh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Open Sans Light" charset="0"/>
          <a:ea typeface="Open Sans Light" charset="0"/>
          <a:cs typeface="Open Sans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Open Sans Light" charset="0"/>
          <a:ea typeface="Open Sans Light" charset="0"/>
          <a:cs typeface="Open Sans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Open Sans Light" charset="0"/>
          <a:ea typeface="Open Sans Light" charset="0"/>
          <a:cs typeface="Open Sans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Open Sans Light" charset="0"/>
          <a:ea typeface="Open Sans Light" charset="0"/>
          <a:cs typeface="Open Sans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6C5A-A0F0-5641-A3A7-1EA0D7499B03}" type="datetime2">
              <a:rPr lang="de-DE" smtClean="0"/>
              <a:t>Sonntag, 15. November 2020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11FE-C589-8E40-B2CD-AC4723CDCBC3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063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4DC1-805D-4585-BE7A-22B263818225}" type="datetime2">
              <a:rPr lang="de-DE" smtClean="0"/>
              <a:pPr/>
              <a:t>Sonntag, 15. November 2020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11FE-C589-8E40-B2CD-AC4723CDCBC3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12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AVJ_Schriftarten">
      <a:majorFont>
        <a:latin typeface="Bebas Neue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AVJ_Schriftarten">
      <a:majorFont>
        <a:latin typeface="Bebas Neue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</Words>
  <Application>Microsoft Office PowerPoint</Application>
  <PresentationFormat>Breitbild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Bebas Neue</vt:lpstr>
      <vt:lpstr>Calibri</vt:lpstr>
      <vt:lpstr>Open Sans Light</vt:lpstr>
      <vt:lpstr>Open Sans Semibold</vt:lpstr>
      <vt:lpstr>Titel</vt:lpstr>
      <vt:lpstr>Benutzerdefiniertes Design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Kai Weinbrenner</dc:creator>
  <cp:lastModifiedBy>Adrian Herbst</cp:lastModifiedBy>
  <cp:revision>17</cp:revision>
  <cp:lastPrinted>2018-01-20T09:32:30Z</cp:lastPrinted>
  <dcterms:created xsi:type="dcterms:W3CDTF">2018-01-19T18:51:14Z</dcterms:created>
  <dcterms:modified xsi:type="dcterms:W3CDTF">2020-11-15T20:41:00Z</dcterms:modified>
</cp:coreProperties>
</file>